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3"/>
    <p:sldId id="860" r:id="rId4"/>
    <p:sldId id="861" r:id="rId5"/>
    <p:sldId id="862" r:id="rId6"/>
    <p:sldId id="863" r:id="rId7"/>
    <p:sldId id="864" r:id="rId8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348880"/>
            <a:ext cx="1941803" cy="44879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382" y="836712"/>
            <a:ext cx="10851646" cy="1200842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227687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本文主要介绍了图书馆是一个好地方的原因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图书馆里有许多书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遇到问题可以从书里找到答案。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6045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阅读短文，选出能够填入短文空白处的最佳选项，使短文通顺连贯，其中有一项为多余选项。</a:t>
            </a:r>
            <a:endParaRPr lang="zh-CN" altLang="zh-CN" sz="2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know the school library is a good place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 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844824"/>
            <a:ext cx="11485848" cy="2939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know why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quiet because no students talk in it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books can help a lot with your study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study different subjects on the computer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 library has many books for you to read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Sometimes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when you are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tired,you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can listen to music on it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100" dirty="0"/>
          </a:p>
        </p:txBody>
      </p:sp>
      <p:sp>
        <p:nvSpPr>
          <p:cNvPr id="4" name="矩形 3"/>
          <p:cNvSpPr/>
          <p:nvPr/>
        </p:nvSpPr>
        <p:spPr bwMode="auto">
          <a:xfrm>
            <a:off x="360854" y="1829612"/>
            <a:ext cx="11485848" cy="2978557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891194"/>
            <a:ext cx="11485848" cy="41549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2100" b="0" dirty="0">
                <a:solidFill>
                  <a:srgbClr val="00B0F0"/>
                </a:solidFill>
              </a:rPr>
              <a:t>23</a:t>
            </a:r>
            <a:r>
              <a:rPr lang="en-US" altLang="zh-CN" sz="21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b="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en-US" altLang="zh-CN" sz="210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10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</a:t>
            </a:r>
            <a:endParaRPr lang="zh-CN" altLang="en-US" sz="2100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5301208"/>
            <a:ext cx="11485848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1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“We know the school library is a good place</a:t>
            </a: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及下文可知，此处应是问为什么图书馆是个好地方，选项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A“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但是你知道为什么吗？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100" dirty="0"/>
          </a:p>
        </p:txBody>
      </p:sp>
      <p:sp>
        <p:nvSpPr>
          <p:cNvPr id="8" name="矩形 7"/>
          <p:cNvSpPr/>
          <p:nvPr/>
        </p:nvSpPr>
        <p:spPr>
          <a:xfrm>
            <a:off x="1054646" y="4885710"/>
            <a:ext cx="37863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87075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read all kinds of books in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are about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Chinese,English,maths,history,music,sports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so on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learn a lot from them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556792"/>
            <a:ext cx="11485848" cy="2532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know why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quiet because no students talk in it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books can help a lot with your study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study different subjects on the computer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 library has many books for you to read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Sometimes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when you are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tired,you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can listen to music on it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1800" dirty="0"/>
          </a:p>
        </p:txBody>
      </p:sp>
      <p:sp>
        <p:nvSpPr>
          <p:cNvPr id="4" name="矩形 3"/>
          <p:cNvSpPr/>
          <p:nvPr/>
        </p:nvSpPr>
        <p:spPr bwMode="auto">
          <a:xfrm>
            <a:off x="360854" y="1628801"/>
            <a:ext cx="11474831" cy="252028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1808" y="4149080"/>
            <a:ext cx="115038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rgbClr val="00B0F0"/>
                </a:solidFill>
              </a:rPr>
              <a:t>24</a:t>
            </a:r>
            <a:r>
              <a:rPr lang="en-US" altLang="zh-CN" sz="180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180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1800" dirty="0">
                <a:solidFill>
                  <a:srgbClr val="00B0F0"/>
                </a:solidFill>
              </a:rPr>
              <a:t>25</a:t>
            </a:r>
            <a:r>
              <a:rPr lang="en-US" altLang="zh-CN" sz="180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180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1800" dirty="0"/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4509120"/>
            <a:ext cx="114858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1800" b="1" dirty="0">
                <a:solidFill>
                  <a:srgbClr val="FF0000"/>
                </a:solidFill>
              </a:rPr>
              <a:t>24</a:t>
            </a: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18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“You can read all kinds of books in it</a:t>
            </a: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可知，此处是说图书馆有很多书，选项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z="1800" b="1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学校图书馆有很多书供您阅读。</a:t>
            </a:r>
            <a:r>
              <a:rPr lang="en-US" altLang="zh-CN" sz="1800" b="1" dirty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2638" y="4118719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/>
              <a:t>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494806" y="4149080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/>
              <a:t>C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0853" y="5366561"/>
            <a:ext cx="114748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</a:pPr>
            <a:r>
              <a:rPr lang="en-US" altLang="zh-CN" sz="1800" dirty="0"/>
              <a:t>25</a:t>
            </a:r>
            <a:r>
              <a:rPr lang="en-US" altLang="zh-CN" sz="18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>
                <a:latin typeface="黑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zh-CN" sz="18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1800" dirty="0">
                <a:latin typeface="黑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zh-CN" sz="1800" dirty="0">
                <a:cs typeface="Times New Roman" panose="02020603050405020304" pitchFamily="18" charset="0"/>
              </a:rPr>
              <a:t>根据</a:t>
            </a:r>
            <a:r>
              <a:rPr lang="en-US" altLang="zh-CN" sz="1800" dirty="0"/>
              <a:t>“Many of them are about Chinese, English, </a:t>
            </a:r>
            <a:r>
              <a:rPr lang="en-US" altLang="zh-CN" sz="1800" dirty="0" err="1"/>
              <a:t>maths</a:t>
            </a:r>
            <a:r>
              <a:rPr lang="en-US" altLang="zh-CN" sz="1800" dirty="0"/>
              <a:t>, history, music, sports and so on</a:t>
            </a:r>
            <a:r>
              <a:rPr lang="en-US" altLang="zh-CN" sz="18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/>
              <a:t>”</a:t>
            </a:r>
            <a:r>
              <a:rPr lang="zh-CN" altLang="zh-CN" sz="1800" dirty="0">
                <a:cs typeface="Times New Roman" panose="02020603050405020304" pitchFamily="18" charset="0"/>
              </a:rPr>
              <a:t>及</a:t>
            </a:r>
            <a:r>
              <a:rPr lang="en-US" altLang="zh-CN" sz="1800" dirty="0"/>
              <a:t>“You can learn a lot from them</a:t>
            </a:r>
            <a:r>
              <a:rPr lang="en-US" altLang="zh-CN" sz="18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/>
              <a:t>”</a:t>
            </a:r>
            <a:r>
              <a:rPr lang="zh-CN" altLang="zh-CN" sz="1800" spc="-150" dirty="0">
                <a:cs typeface="Times New Roman" panose="02020603050405020304" pitchFamily="18" charset="0"/>
              </a:rPr>
              <a:t>可知，此处是说这些书的好处，选项</a:t>
            </a:r>
            <a:r>
              <a:rPr lang="en-US" altLang="zh-CN" sz="1800" spc="-150" dirty="0"/>
              <a:t>C</a:t>
            </a:r>
            <a:r>
              <a:rPr lang="en-US" altLang="zh-CN" sz="1800" spc="-150" dirty="0">
                <a:latin typeface="+mj-ea"/>
                <a:ea typeface="+mj-ea"/>
              </a:rPr>
              <a:t>“</a:t>
            </a:r>
            <a:r>
              <a:rPr lang="zh-CN" altLang="zh-CN" sz="1800" spc="-150" dirty="0">
                <a:cs typeface="Times New Roman" panose="02020603050405020304" pitchFamily="18" charset="0"/>
              </a:rPr>
              <a:t>这些书对你的学习有很大帮助。</a:t>
            </a:r>
            <a:r>
              <a:rPr lang="en-US" altLang="zh-CN" sz="1800" spc="-150" dirty="0">
                <a:latin typeface="+mj-ea"/>
                <a:ea typeface="+mj-ea"/>
              </a:rPr>
              <a:t>”</a:t>
            </a:r>
            <a:r>
              <a:rPr lang="zh-CN" altLang="zh-CN" sz="1800" spc="-150" dirty="0">
                <a:cs typeface="Times New Roman" panose="02020603050405020304" pitchFamily="18" charset="0"/>
              </a:rPr>
              <a:t>符合语境。故选</a:t>
            </a:r>
            <a:r>
              <a:rPr lang="en-US" altLang="zh-CN" sz="1800" spc="-150" dirty="0"/>
              <a:t>C</a:t>
            </a:r>
            <a:r>
              <a:rPr lang="zh-CN" altLang="zh-CN" sz="1800" spc="-150" dirty="0">
                <a:cs typeface="Times New Roman" panose="02020603050405020304" pitchFamily="18" charset="0"/>
              </a:rPr>
              <a:t>。</a:t>
            </a:r>
            <a:endParaRPr lang="zh-CN" altLang="en-US" sz="1800" spc="-15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65374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school library is a good place for studying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do your homework or look for information you need in your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have a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problem,you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find the answer from one of the books in the school library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060848"/>
            <a:ext cx="11485848" cy="2685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know why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quiet because no students talk in it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books can help a lot with your study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study different subjects on the computer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 library has many books for you to read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Sometimes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when you are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tired,you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can listen to music on it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200" dirty="0"/>
          </a:p>
        </p:txBody>
      </p:sp>
      <p:sp>
        <p:nvSpPr>
          <p:cNvPr id="4" name="矩形 3"/>
          <p:cNvSpPr/>
          <p:nvPr/>
        </p:nvSpPr>
        <p:spPr bwMode="auto">
          <a:xfrm>
            <a:off x="360854" y="2120720"/>
            <a:ext cx="11485848" cy="272654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1562" y="4869160"/>
            <a:ext cx="114751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200" b="0" dirty="0">
                <a:solidFill>
                  <a:srgbClr val="00B0F0"/>
                </a:solidFill>
              </a:rPr>
              <a:t>26</a:t>
            </a:r>
            <a:r>
              <a:rPr lang="en-US" altLang="zh-CN" sz="22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</a:t>
            </a:r>
            <a:endParaRPr lang="zh-CN" altLang="en-US" sz="2200" dirty="0"/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71562" y="5241480"/>
            <a:ext cx="11485848" cy="97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school library is a good place for studying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可知，此处是解释图书馆是学习的好地方的原因，选项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这很安静，因为没有学生在里面说话。</a:t>
            </a:r>
            <a:r>
              <a:rPr lang="en-US" altLang="zh-CN" sz="22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98662" y="4848503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 txBox="1"/>
          <p:nvPr/>
        </p:nvSpPr>
        <p:spPr bwMode="auto">
          <a:xfrm>
            <a:off x="360854" y="4992349"/>
            <a:ext cx="11485848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can do some reading or look for information on the computer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可知，此处是说在电脑上可以做什么，选项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有时，当你疲倦时，你可以在上面听音乐。</a:t>
            </a:r>
            <a:r>
              <a:rPr lang="en-US" altLang="zh-CN" sz="22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365374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school library has a computer room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do some reading or look for information on the computer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if you have time,please go to the school library often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007424"/>
            <a:ext cx="11485848" cy="2685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do you know why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quiet because no students talk in it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books can help a lot with your study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study different subjects on the computer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school library has many books for you to read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Sometimes when you are tired,you can listen to music on it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200"/>
          </a:p>
        </p:txBody>
      </p:sp>
      <p:sp>
        <p:nvSpPr>
          <p:cNvPr id="4" name="矩形 3"/>
          <p:cNvSpPr/>
          <p:nvPr/>
        </p:nvSpPr>
        <p:spPr bwMode="auto">
          <a:xfrm>
            <a:off x="391690" y="2077003"/>
            <a:ext cx="11455012" cy="26161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200" kern="1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1341" y="4671720"/>
            <a:ext cx="6092825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200" dirty="0">
                <a:solidFill>
                  <a:srgbClr val="00B0F0"/>
                </a:solidFill>
              </a:rPr>
              <a:t>27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2200" dirty="0"/>
          </a:p>
        </p:txBody>
      </p:sp>
      <p:sp>
        <p:nvSpPr>
          <p:cNvPr id="7" name="矩形 6"/>
          <p:cNvSpPr/>
          <p:nvPr/>
        </p:nvSpPr>
        <p:spPr>
          <a:xfrm>
            <a:off x="1198662" y="4675907"/>
            <a:ext cx="35779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F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2485</Words>
  <Application>WPS 演示</Application>
  <PresentationFormat>自定义</PresentationFormat>
  <Paragraphs>72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464</cp:revision>
  <dcterms:created xsi:type="dcterms:W3CDTF">2020-11-06T05:24:00Z</dcterms:created>
  <dcterms:modified xsi:type="dcterms:W3CDTF">2025-09-22T01:15:49Z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F3CD6BCA620F43038A50C9A627AA1908_12</vt:lpwstr>
  </property>
</Properties>
</file>